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9" r:id="rId13"/>
    <p:sldId id="268" r:id="rId14"/>
    <p:sldId id="267" r:id="rId15"/>
    <p:sldId id="272" r:id="rId16"/>
    <p:sldId id="271" r:id="rId17"/>
    <p:sldId id="266" r:id="rId18"/>
    <p:sldId id="278" r:id="rId19"/>
    <p:sldId id="273" r:id="rId20"/>
    <p:sldId id="277" r:id="rId21"/>
    <p:sldId id="276" r:id="rId22"/>
    <p:sldId id="275" r:id="rId23"/>
    <p:sldId id="280" r:id="rId24"/>
    <p:sldId id="287" r:id="rId25"/>
    <p:sldId id="281" r:id="rId26"/>
    <p:sldId id="286" r:id="rId27"/>
    <p:sldId id="285" r:id="rId28"/>
    <p:sldId id="284" r:id="rId29"/>
    <p:sldId id="283" r:id="rId30"/>
    <p:sldId id="282" r:id="rId31"/>
    <p:sldId id="288" r:id="rId32"/>
    <p:sldId id="289" r:id="rId33"/>
    <p:sldId id="292" r:id="rId34"/>
    <p:sldId id="291" r:id="rId35"/>
    <p:sldId id="290" r:id="rId36"/>
    <p:sldId id="293" r:id="rId37"/>
    <p:sldId id="294" r:id="rId38"/>
    <p:sldId id="295" r:id="rId39"/>
    <p:sldId id="296" r:id="rId40"/>
    <p:sldId id="297" r:id="rId41"/>
    <p:sldId id="300" r:id="rId42"/>
    <p:sldId id="302" r:id="rId43"/>
    <p:sldId id="303" r:id="rId44"/>
    <p:sldId id="301" r:id="rId45"/>
    <p:sldId id="299" r:id="rId46"/>
    <p:sldId id="298" r:id="rId4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1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6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7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6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7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4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1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6447-9971-462F-9429-9041ABE962D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534BA-A62D-47DA-9E64-7B4C8C0BD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9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1638" y="29511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Industrialization </a:t>
            </a:r>
            <a:r>
              <a:rPr lang="en-US" dirty="0" err="1" smtClean="0"/>
              <a:t>Powerpoint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 Questions-Chapter 6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Review both your packet and this </a:t>
            </a:r>
            <a:r>
              <a:rPr lang="en-US" dirty="0" err="1" smtClean="0"/>
              <a:t>powerpoint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test October 25th and 26th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4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327" y="46204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 smtClean="0"/>
              <a:t>What is the name of the steel-making process in which carbon, and other impurities are removed from molten iron and added air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811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The Bessemer Process</a:t>
            </a:r>
          </a:p>
          <a:p>
            <a:pPr marL="0" indent="0">
              <a:buNone/>
            </a:pPr>
            <a:r>
              <a:rPr lang="en-US" sz="7200" dirty="0" smtClean="0"/>
              <a:t>By Henry Bessemer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416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 smtClean="0"/>
              <a:t>What were 5 of the major uses of steel during the second industrialization which had a great impact on the US?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0125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 smtClean="0"/>
              <a:t>Railroad tracks, barbed wire, farming machines, steel cables (used for building bridges,  and skyscrapers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277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Who used a steam engine to drill for oil which later lead to the use of kerosene and gasoline?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287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Edwin L. Drake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591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Who invented safety elevators to assist in the construction of skyscrapers?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78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Harriet Tracy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850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was the by product of crude oil which lead to the advancement of fueling automobile?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925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Gasoline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073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significant impact did the first revolution have on the world?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44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212" y="781829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Which inventor create a lubricating cup allowing the locomotive engine to be oiled without stopping the engine?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129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Elijah McCoy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1567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464" y="799082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Which invention created reliable transportation and westward expansion for businesses and people, which later inspired the country to increase their expansion.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512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How did Professor C. F. Dowd impact the railroad industry?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290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By creating a time zone to allow for efficiency of the railroad industry for scheduling purposes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9131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significant impact did George Pullman have on the United States of America?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605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Increased travel and tourism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688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Why did Alexander Graham Bell and Thomas Watson create the telegraph?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492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In hopes of finding a way to teach the deaf how to speak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332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connection did Lewis Latimer and Thomas Edison have with the invention of the lightbulb?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182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Transforming the agrarian and rural society to industrial and urban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6033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781" y="195232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Latimer- invented a way to allow the filament to last longer in a lightbulb.</a:t>
            </a:r>
          </a:p>
          <a:p>
            <a:pPr marL="0" indent="0" algn="ctr">
              <a:buNone/>
            </a:pPr>
            <a:r>
              <a:rPr lang="en-US" sz="6000" dirty="0" smtClean="0"/>
              <a:t>Edison- used direct current to invent the use of the lightbulb explaining how electricity can better business practices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830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Who served as the major financial investor of businesses in financial debt and new inventors?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96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JP Morgan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290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invention was created by Madame CJ Walker?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566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393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Straightening or Hot comb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4558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Which invention was created to Christopher Scholes and which industry did it assist in advancing?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539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The typewriter and the business industry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582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is the contrast between alternating and direct current of electricity?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2963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453" y="91122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Alternating reverses its direction many times a second and regular intervals, while direct only flows in one direction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4589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Who was first crediting with introducing electricity and later lost financial funding 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060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What resource was used for building bigger bridges and taller buildings, and rails for railroads?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3076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Nikolas </a:t>
            </a:r>
            <a:r>
              <a:rPr lang="en-US" sz="7200" dirty="0" err="1" smtClean="0"/>
              <a:t>Telsa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581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were two advantages of  nuclear power according to President  Dwight D. Eisenhower?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182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102" y="540289"/>
            <a:ext cx="10515600" cy="4351338"/>
          </a:xfrm>
        </p:spPr>
        <p:txBody>
          <a:bodyPr>
            <a:noAutofit/>
          </a:bodyPr>
          <a:lstStyle/>
          <a:p>
            <a:r>
              <a:rPr lang="en-US" sz="7200" dirty="0" smtClean="0"/>
              <a:t>To advance medicine, agriculture, and other industries</a:t>
            </a:r>
          </a:p>
          <a:p>
            <a:endParaRPr lang="en-US" sz="7200" dirty="0" smtClean="0"/>
          </a:p>
          <a:p>
            <a:r>
              <a:rPr lang="en-US" sz="7200" dirty="0" smtClean="0"/>
              <a:t>as an abundant power source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328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main idea of this political cartoon?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84" y="1550863"/>
            <a:ext cx="8775031" cy="4979027"/>
          </a:xfrm>
        </p:spPr>
      </p:pic>
    </p:spTree>
    <p:extLst>
      <p:ext uri="{BB962C8B-B14F-4D97-AF65-F5344CB8AC3E}">
        <p14:creationId xmlns:p14="http://schemas.microsoft.com/office/powerpoint/2010/main" val="166447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Pullman gained control of his employees by requiring high rents yet issuing low wages.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978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main idea of this political cartoon?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75" y="1513144"/>
            <a:ext cx="7720012" cy="5070428"/>
          </a:xfrm>
        </p:spPr>
      </p:pic>
    </p:spTree>
    <p:extLst>
      <p:ext uri="{BB962C8B-B14F-4D97-AF65-F5344CB8AC3E}">
        <p14:creationId xmlns:p14="http://schemas.microsoft.com/office/powerpoint/2010/main" val="28431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442" y="428146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Several congressional members were reprimanded by the US government for their connections to the Credit </a:t>
            </a:r>
            <a:r>
              <a:rPr lang="en-US" sz="7200" dirty="0" err="1" smtClean="0"/>
              <a:t>Mobilier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257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Steel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879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13920"/>
            <a:ext cx="10515600" cy="4351338"/>
          </a:xfrm>
        </p:spPr>
        <p:txBody>
          <a:bodyPr>
            <a:noAutofit/>
          </a:bodyPr>
          <a:lstStyle/>
          <a:p>
            <a:r>
              <a:rPr lang="en-US" sz="7200" dirty="0" smtClean="0"/>
              <a:t>Which term explains the greatly increased output of machine made goods that began in England during the 18th century and the US in the 19</a:t>
            </a:r>
            <a:r>
              <a:rPr lang="en-US" sz="7200" baseline="30000" dirty="0" smtClean="0"/>
              <a:t>th</a:t>
            </a:r>
            <a:r>
              <a:rPr lang="en-US" sz="7200" dirty="0" smtClean="0"/>
              <a:t> century?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045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Industrial revolution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752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What industry was the first to industrialize?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365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 the textile industry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984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552</Words>
  <Application>Microsoft Office PowerPoint</Application>
  <PresentationFormat>Widescreen</PresentationFormat>
  <Paragraphs>50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Office Theme</vt:lpstr>
      <vt:lpstr>Industrialization Powerpoint Review Questions-Chapter 6  Review both your packet and this powerpoint test October 25th and 26th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main idea of this political cartoon?</vt:lpstr>
      <vt:lpstr>PowerPoint Presentation</vt:lpstr>
      <vt:lpstr>What is the main idea of this political cartoon?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Industrialization Powerpoint</dc:title>
  <dc:creator>Uta H. Tomlinson</dc:creator>
  <cp:lastModifiedBy>Uta H. Tomlinson</cp:lastModifiedBy>
  <cp:revision>14</cp:revision>
  <dcterms:created xsi:type="dcterms:W3CDTF">2016-10-24T11:54:50Z</dcterms:created>
  <dcterms:modified xsi:type="dcterms:W3CDTF">2016-10-24T18:53:42Z</dcterms:modified>
</cp:coreProperties>
</file>